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990000"/>
    <a:srgbClr val="CC3300"/>
    <a:srgbClr val="DAA600"/>
    <a:srgbClr val="669900"/>
    <a:srgbClr val="FA7D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042-8842-473E-997D-2ED0F700ED7F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B74-05DA-4A25-B34E-D902BD241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01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042-8842-473E-997D-2ED0F700ED7F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B74-05DA-4A25-B34E-D902BD241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58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042-8842-473E-997D-2ED0F700ED7F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B74-05DA-4A25-B34E-D902BD241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863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042-8842-473E-997D-2ED0F700ED7F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B74-05DA-4A25-B34E-D902BD241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4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042-8842-473E-997D-2ED0F700ED7F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B74-05DA-4A25-B34E-D902BD241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30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042-8842-473E-997D-2ED0F700ED7F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B74-05DA-4A25-B34E-D902BD241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25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042-8842-473E-997D-2ED0F700ED7F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B74-05DA-4A25-B34E-D902BD241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43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042-8842-473E-997D-2ED0F700ED7F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B74-05DA-4A25-B34E-D902BD241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06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042-8842-473E-997D-2ED0F700ED7F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B74-05DA-4A25-B34E-D902BD241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6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042-8842-473E-997D-2ED0F700ED7F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B74-05DA-4A25-B34E-D902BD241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97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042-8842-473E-997D-2ED0F700ED7F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3B74-05DA-4A25-B34E-D902BD241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78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4F042-8842-473E-997D-2ED0F700ED7F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03B74-05DA-4A25-B34E-D902BD241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85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9600" dirty="0" smtClean="0">
                <a:solidFill>
                  <a:srgbClr val="DAA600"/>
                </a:solidFill>
                <a:latin typeface="DaxPro-Bold" panose="02000506060000020003" pitchFamily="50" charset="0"/>
              </a:rPr>
              <a:t>Auf </a:t>
            </a:r>
            <a:br>
              <a:rPr lang="de-DE" sz="9600" dirty="0" smtClean="0">
                <a:solidFill>
                  <a:srgbClr val="DAA600"/>
                </a:solidFill>
                <a:latin typeface="DaxPro-Bold" panose="02000506060000020003" pitchFamily="50" charset="0"/>
              </a:rPr>
            </a:br>
            <a:r>
              <a:rPr lang="de-DE" sz="9600" dirty="0" smtClean="0">
                <a:solidFill>
                  <a:srgbClr val="DAA600"/>
                </a:solidFill>
                <a:latin typeface="DaxPro-Bold" panose="02000506060000020003" pitchFamily="50" charset="0"/>
              </a:rPr>
              <a:t>Empfang</a:t>
            </a:r>
            <a:endParaRPr lang="de-DE" sz="9600" dirty="0">
              <a:solidFill>
                <a:srgbClr val="DAA600"/>
              </a:solidFill>
              <a:latin typeface="DaxPro-Bold" panose="02000506060000020003" pitchFamily="50" charset="0"/>
            </a:endParaRP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>
          <a:xfrm>
            <a:off x="1524000" y="4098995"/>
            <a:ext cx="9144000" cy="1655762"/>
          </a:xfrm>
        </p:spPr>
        <p:txBody>
          <a:bodyPr/>
          <a:lstStyle/>
          <a:p>
            <a:pPr algn="l"/>
            <a:r>
              <a:rPr lang="de-DE" sz="5400" dirty="0" smtClean="0">
                <a:solidFill>
                  <a:srgbClr val="FFC000"/>
                </a:solidFill>
              </a:rPr>
              <a:t>Maiandacht </a:t>
            </a:r>
            <a:br>
              <a:rPr lang="de-DE" sz="5400" dirty="0" smtClean="0">
                <a:solidFill>
                  <a:srgbClr val="FFC000"/>
                </a:solidFill>
              </a:rPr>
            </a:br>
            <a:r>
              <a:rPr lang="de-DE" sz="5400" dirty="0" smtClean="0">
                <a:solidFill>
                  <a:srgbClr val="FFC000"/>
                </a:solidFill>
              </a:rPr>
              <a:t>der KLJB Regenburg 2023</a:t>
            </a:r>
            <a:endParaRPr lang="de-DE" sz="5400" dirty="0">
              <a:solidFill>
                <a:srgbClr val="FFC000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1" y="4312307"/>
            <a:ext cx="1229138" cy="122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7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6922" y="1837980"/>
            <a:ext cx="5174974" cy="2387600"/>
          </a:xfrm>
        </p:spPr>
        <p:txBody>
          <a:bodyPr>
            <a:noAutofit/>
          </a:bodyPr>
          <a:lstStyle/>
          <a:p>
            <a:pPr algn="l"/>
            <a:r>
              <a:rPr lang="de-DE" sz="9600" dirty="0" smtClean="0">
                <a:solidFill>
                  <a:srgbClr val="DAA600"/>
                </a:solidFill>
                <a:latin typeface="DaxPro-Bold" panose="02000506060000020003" pitchFamily="50" charset="0"/>
              </a:rPr>
              <a:t>Auf </a:t>
            </a:r>
            <a:br>
              <a:rPr lang="de-DE" sz="9600" dirty="0" smtClean="0">
                <a:solidFill>
                  <a:srgbClr val="DAA600"/>
                </a:solidFill>
                <a:latin typeface="DaxPro-Bold" panose="02000506060000020003" pitchFamily="50" charset="0"/>
              </a:rPr>
            </a:br>
            <a:r>
              <a:rPr lang="de-DE" sz="9600" dirty="0" smtClean="0">
                <a:solidFill>
                  <a:srgbClr val="DAA600"/>
                </a:solidFill>
                <a:latin typeface="DaxPro-Bold" panose="02000506060000020003" pitchFamily="50" charset="0"/>
              </a:rPr>
              <a:t>Empfang</a:t>
            </a:r>
            <a:endParaRPr lang="de-DE" sz="9600" dirty="0">
              <a:solidFill>
                <a:srgbClr val="DAA600"/>
              </a:solidFill>
              <a:latin typeface="DaxPro-Bold" panose="02000506060000020003" pitchFamily="50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791" y="634195"/>
            <a:ext cx="3831549" cy="591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8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36364" y="3730740"/>
            <a:ext cx="5174974" cy="2387600"/>
          </a:xfrm>
        </p:spPr>
        <p:txBody>
          <a:bodyPr>
            <a:noAutofit/>
          </a:bodyPr>
          <a:lstStyle/>
          <a:p>
            <a:pPr algn="l"/>
            <a:r>
              <a:rPr lang="de-DE" sz="9600" dirty="0" smtClean="0">
                <a:solidFill>
                  <a:srgbClr val="DAA600"/>
                </a:solidFill>
                <a:latin typeface="DaxPro-Bold" panose="02000506060000020003" pitchFamily="50" charset="0"/>
              </a:rPr>
              <a:t>Auf </a:t>
            </a:r>
            <a:br>
              <a:rPr lang="de-DE" sz="9600" dirty="0" smtClean="0">
                <a:solidFill>
                  <a:srgbClr val="DAA600"/>
                </a:solidFill>
                <a:latin typeface="DaxPro-Bold" panose="02000506060000020003" pitchFamily="50" charset="0"/>
              </a:rPr>
            </a:br>
            <a:r>
              <a:rPr lang="de-DE" sz="9600" dirty="0" smtClean="0">
                <a:solidFill>
                  <a:srgbClr val="DAA600"/>
                </a:solidFill>
                <a:latin typeface="DaxPro-Bold" panose="02000506060000020003" pitchFamily="50" charset="0"/>
              </a:rPr>
              <a:t>Empfang</a:t>
            </a:r>
            <a:endParaRPr lang="de-DE" sz="9600" dirty="0">
              <a:solidFill>
                <a:srgbClr val="DAA600"/>
              </a:solidFill>
              <a:latin typeface="DaxPro-Bold" panose="02000506060000020003" pitchFamily="50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308" y="3238545"/>
            <a:ext cx="2224454" cy="287979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552" y="787953"/>
            <a:ext cx="2116786" cy="294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1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DaxPro-Bold</vt:lpstr>
      <vt:lpstr>Office</vt:lpstr>
      <vt:lpstr>Auf  Empfang</vt:lpstr>
      <vt:lpstr>Auf  Empfang</vt:lpstr>
      <vt:lpstr>Auf  Empfang</vt:lpstr>
    </vt:vector>
  </TitlesOfParts>
  <Company>Diözese Regensburg KdöR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  Empfang</dc:title>
  <dc:creator>Liebenstein Christian</dc:creator>
  <cp:lastModifiedBy>Liebenstein Christian</cp:lastModifiedBy>
  <cp:revision>3</cp:revision>
  <dcterms:created xsi:type="dcterms:W3CDTF">2023-04-03T12:14:14Z</dcterms:created>
  <dcterms:modified xsi:type="dcterms:W3CDTF">2023-04-03T12:21:07Z</dcterms:modified>
</cp:coreProperties>
</file>